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C1B22-E1F8-7EB1-D9B6-DFC6166D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647"/>
            <a:ext cx="12192000" cy="59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04C46-F89C-EA38-9F85-72DC05C2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32"/>
            <a:ext cx="12192000" cy="59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22FB6-B7A6-DC83-4EAC-E4518217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09"/>
            <a:ext cx="12192000" cy="5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2E87E0-83D9-DC66-E733-0C660797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605"/>
            <a:ext cx="12192000" cy="60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590A17-0782-3C3C-CC45-C7059E49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874DF-3FFD-69AA-86F9-81BDE4BB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356"/>
            <a:ext cx="12192000" cy="59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E011FF-75D1-3A95-2306-15C0873D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95"/>
            <a:ext cx="12192000" cy="6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3B6067-3863-35F7-46E5-763FDEFA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02"/>
            <a:ext cx="12192000" cy="59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4EC6-D680-0AE6-0FBE-B62CAA36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423"/>
            <a:ext cx="12192000" cy="59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A2B688-77BA-4F14-AAD6-281BED4B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9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BFAE2-1208-52FC-5A8B-985685EE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52"/>
            <a:ext cx="12192000" cy="59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8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4A7F13-3DE4-FC8B-084F-418A3CA9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09"/>
            <a:ext cx="12192000" cy="5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45AE9B-1EE7-1454-0C9E-25BF1061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357"/>
            <a:ext cx="12192000" cy="59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6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CA13F1-9BDD-91B2-D259-2C69B92A7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95"/>
            <a:ext cx="12192000" cy="6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E4F3B-5487-95BA-6EBD-A3C2EDBF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591"/>
            <a:ext cx="12192000" cy="60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2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A53BB4-C33B-D5C7-B740-B2763C6E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25"/>
            <a:ext cx="12192000" cy="60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9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DDE94-5433-DCCB-B4B9-E174394C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568"/>
            <a:ext cx="12192000" cy="60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F8354-3FEF-2512-3CD8-16D88F23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582"/>
            <a:ext cx="12192000" cy="60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99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09CED-C784-9A52-6595-9D48CFE3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82"/>
            <a:ext cx="12192000" cy="6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81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29635-74A0-B3B7-A897-573DE7F1F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92"/>
            <a:ext cx="12192000" cy="60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58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309A1-817A-274A-0243-F4FE9B14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625"/>
            <a:ext cx="12192000" cy="6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1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024768-6AFF-5FA7-1E32-51D026849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11"/>
            <a:ext cx="12192000" cy="60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1054ED-21CE-9D5B-2CF3-C9580F81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712"/>
            <a:ext cx="12192000" cy="5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1903AC-753A-D3FD-0BBD-E7148F1DB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779"/>
            <a:ext cx="12192000" cy="596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EBB55-D26C-57C5-1A7C-0D81F7CAE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57FD3-268E-1293-9177-95ADB5D6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357"/>
            <a:ext cx="12192000" cy="59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72E56-E643-5311-906E-5DFC7340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95"/>
            <a:ext cx="12192000" cy="6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386F3-75D0-947E-23F5-225C0D86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075"/>
            <a:ext cx="12192000" cy="61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08F999-9483-76DA-5CF2-FCF78D36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83"/>
            <a:ext cx="12192000" cy="60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4</cp:revision>
  <dcterms:created xsi:type="dcterms:W3CDTF">2024-03-07T19:33:54Z</dcterms:created>
  <dcterms:modified xsi:type="dcterms:W3CDTF">2024-04-06T13:58:54Z</dcterms:modified>
</cp:coreProperties>
</file>